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6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70" r:id="rId16"/>
    <p:sldId id="271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7FB79B-1346-47FA-851A-F7F7AD8CAEA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8F3B16-2F28-43AD-BE76-D723BDD23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FB79B-1346-47FA-851A-F7F7AD8CAEA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F3B16-2F28-43AD-BE76-D723BDD23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FB79B-1346-47FA-851A-F7F7AD8CAEA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F3B16-2F28-43AD-BE76-D723BDD23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FB79B-1346-47FA-851A-F7F7AD8CAEA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F3B16-2F28-43AD-BE76-D723BDD232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FB79B-1346-47FA-851A-F7F7AD8CAEA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F3B16-2F28-43AD-BE76-D723BDD232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FB79B-1346-47FA-851A-F7F7AD8CAEA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F3B16-2F28-43AD-BE76-D723BDD232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FB79B-1346-47FA-851A-F7F7AD8CAEA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F3B16-2F28-43AD-BE76-D723BDD232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FB79B-1346-47FA-851A-F7F7AD8CAEA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F3B16-2F28-43AD-BE76-D723BDD232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7FB79B-1346-47FA-851A-F7F7AD8CAEA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F3B16-2F28-43AD-BE76-D723BDD232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7FB79B-1346-47FA-851A-F7F7AD8CAEA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8F3B16-2F28-43AD-BE76-D723BDD2321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7FB79B-1346-47FA-851A-F7F7AD8CAEA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8F3B16-2F28-43AD-BE76-D723BDD2321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7FB79B-1346-47FA-851A-F7F7AD8CAEA2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C8F3B16-2F28-43AD-BE76-D723BDD2321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1143000"/>
            <a:ext cx="5181600" cy="2439362"/>
          </a:xfrm>
        </p:spPr>
        <p:txBody>
          <a:bodyPr>
            <a:normAutofit/>
          </a:bodyPr>
          <a:lstStyle/>
          <a:p>
            <a:r>
              <a:rPr lang="en-US" dirty="0" smtClean="0"/>
              <a:t>Lake Myra Elementary School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otter 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0"/>
            <a:ext cx="3886201" cy="48767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Hands-On Kit Based Instruction</a:t>
            </a:r>
          </a:p>
          <a:p>
            <a:r>
              <a:rPr lang="en-US" dirty="0" smtClean="0"/>
              <a:t>Vocabulary Development</a:t>
            </a:r>
          </a:p>
          <a:p>
            <a:r>
              <a:rPr lang="en-US" dirty="0" smtClean="0"/>
              <a:t>Science </a:t>
            </a:r>
            <a:r>
              <a:rPr lang="en-US" dirty="0" err="1" smtClean="0"/>
              <a:t>Notebooking</a:t>
            </a:r>
            <a:endParaRPr lang="en-US" dirty="0" smtClean="0"/>
          </a:p>
          <a:p>
            <a:r>
              <a:rPr lang="en-US" dirty="0" smtClean="0"/>
              <a:t>Integration into Literacy with texts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Non-fiction Texts</a:t>
            </a:r>
          </a:p>
          <a:p>
            <a:r>
              <a:rPr lang="en-US" dirty="0" smtClean="0"/>
              <a:t>Technology integration</a:t>
            </a:r>
          </a:p>
          <a:p>
            <a:r>
              <a:rPr lang="en-US" dirty="0" smtClean="0"/>
              <a:t>Integrated into literacy blocks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</a:t>
            </a:r>
          </a:p>
          <a:p>
            <a:r>
              <a:rPr lang="en-US" dirty="0" smtClean="0"/>
              <a:t>Music</a:t>
            </a:r>
          </a:p>
          <a:p>
            <a:r>
              <a:rPr lang="en-US" dirty="0" smtClean="0"/>
              <a:t>Physical Education</a:t>
            </a:r>
          </a:p>
          <a:p>
            <a:r>
              <a:rPr lang="en-US" dirty="0" smtClean="0"/>
              <a:t>Guidance</a:t>
            </a:r>
          </a:p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Learning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Explicitly Teaching Expectations</a:t>
            </a:r>
          </a:p>
          <a:p>
            <a:r>
              <a:rPr lang="en-US" dirty="0" smtClean="0"/>
              <a:t>Rewarding Successes</a:t>
            </a:r>
          </a:p>
          <a:p>
            <a:r>
              <a:rPr lang="en-US" dirty="0" smtClean="0"/>
              <a:t>Developmentally Appropriate Consequences</a:t>
            </a:r>
          </a:p>
          <a:p>
            <a:r>
              <a:rPr lang="en-US" dirty="0" smtClean="0"/>
              <a:t>PBIS Heart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Enrichment and Remediation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ENRICHMENT</a:t>
            </a:r>
          </a:p>
          <a:p>
            <a:pPr lvl="1"/>
            <a:r>
              <a:rPr lang="en-US" dirty="0" smtClean="0"/>
              <a:t>PLTs</a:t>
            </a:r>
          </a:p>
          <a:p>
            <a:pPr lvl="1"/>
            <a:r>
              <a:rPr lang="en-US" dirty="0" smtClean="0"/>
              <a:t>Real-Time</a:t>
            </a:r>
          </a:p>
          <a:p>
            <a:pPr lvl="1"/>
            <a:r>
              <a:rPr lang="en-US" dirty="0" smtClean="0"/>
              <a:t>AG Program</a:t>
            </a:r>
          </a:p>
          <a:p>
            <a:pPr lvl="1"/>
            <a:r>
              <a:rPr lang="en-US" dirty="0" smtClean="0"/>
              <a:t>Explorers Program</a:t>
            </a:r>
          </a:p>
          <a:p>
            <a:pPr lvl="1"/>
            <a:r>
              <a:rPr lang="en-US" dirty="0" smtClean="0"/>
              <a:t>K.I.T.S. – K-2</a:t>
            </a:r>
          </a:p>
          <a:p>
            <a:pPr lvl="1"/>
            <a:r>
              <a:rPr lang="en-US" dirty="0" smtClean="0"/>
              <a:t>Instructional Practices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REMEDIATION</a:t>
            </a:r>
          </a:p>
          <a:p>
            <a:pPr lvl="1"/>
            <a:r>
              <a:rPr lang="en-US" dirty="0" smtClean="0"/>
              <a:t>PLTS</a:t>
            </a:r>
          </a:p>
          <a:p>
            <a:pPr lvl="1"/>
            <a:r>
              <a:rPr lang="en-US" dirty="0" smtClean="0"/>
              <a:t>Real-Time</a:t>
            </a:r>
          </a:p>
          <a:p>
            <a:pPr lvl="1"/>
            <a:r>
              <a:rPr lang="en-US" dirty="0" smtClean="0"/>
              <a:t>R.O.M.P. Talk</a:t>
            </a:r>
          </a:p>
          <a:p>
            <a:pPr lvl="1"/>
            <a:r>
              <a:rPr lang="en-US" dirty="0" smtClean="0"/>
              <a:t>Otter Talk</a:t>
            </a:r>
          </a:p>
          <a:p>
            <a:pPr lvl="1"/>
            <a:r>
              <a:rPr lang="en-US" dirty="0" smtClean="0"/>
              <a:t>Response to Intervention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 Run</a:t>
            </a:r>
          </a:p>
          <a:p>
            <a:r>
              <a:rPr lang="en-US" dirty="0" smtClean="0"/>
              <a:t>Super Kids Day</a:t>
            </a:r>
          </a:p>
          <a:p>
            <a:r>
              <a:rPr lang="en-US" dirty="0" err="1" smtClean="0"/>
              <a:t>McTeacher</a:t>
            </a:r>
            <a:r>
              <a:rPr lang="en-US" dirty="0" smtClean="0"/>
              <a:t> Night</a:t>
            </a:r>
          </a:p>
          <a:p>
            <a:r>
              <a:rPr lang="en-US" dirty="0" smtClean="0"/>
              <a:t>Read Across America Week</a:t>
            </a:r>
          </a:p>
          <a:p>
            <a:r>
              <a:rPr lang="en-US" dirty="0" smtClean="0"/>
              <a:t>Grade Level Performances</a:t>
            </a:r>
          </a:p>
          <a:p>
            <a:r>
              <a:rPr lang="en-US" dirty="0" smtClean="0"/>
              <a:t>Book Fairs</a:t>
            </a:r>
          </a:p>
          <a:p>
            <a:r>
              <a:rPr lang="en-US" dirty="0" smtClean="0"/>
              <a:t>Strong PTA</a:t>
            </a:r>
          </a:p>
          <a:p>
            <a:r>
              <a:rPr lang="en-US" dirty="0" smtClean="0"/>
              <a:t>Take Home Reading</a:t>
            </a:r>
          </a:p>
          <a:p>
            <a:r>
              <a:rPr lang="en-US" dirty="0" smtClean="0"/>
              <a:t>Principal Summits</a:t>
            </a:r>
          </a:p>
          <a:p>
            <a:r>
              <a:rPr lang="en-US" dirty="0" smtClean="0"/>
              <a:t>Title 1 Family Nights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Lake Myra Traditions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and After School Care</a:t>
            </a:r>
          </a:p>
          <a:p>
            <a:r>
              <a:rPr lang="en-US" dirty="0" smtClean="0"/>
              <a:t>R.O.M.P. Chorus</a:t>
            </a:r>
          </a:p>
          <a:p>
            <a:r>
              <a:rPr lang="en-US" dirty="0" smtClean="0"/>
              <a:t>Art Club</a:t>
            </a:r>
          </a:p>
          <a:p>
            <a:r>
              <a:rPr lang="en-US" dirty="0" smtClean="0"/>
              <a:t>Runners Club</a:t>
            </a:r>
          </a:p>
          <a:p>
            <a:r>
              <a:rPr lang="en-US" dirty="0" smtClean="0"/>
              <a:t>First In Fitness</a:t>
            </a:r>
          </a:p>
          <a:p>
            <a:r>
              <a:rPr lang="en-US" dirty="0" smtClean="0"/>
              <a:t>Recorder Ninjas</a:t>
            </a:r>
          </a:p>
          <a:p>
            <a:r>
              <a:rPr lang="en-US" dirty="0" smtClean="0"/>
              <a:t>Music Matters</a:t>
            </a:r>
          </a:p>
          <a:p>
            <a:r>
              <a:rPr lang="en-US" dirty="0" smtClean="0"/>
              <a:t>Student Council</a:t>
            </a:r>
          </a:p>
          <a:p>
            <a:r>
              <a:rPr lang="en-US" dirty="0" smtClean="0"/>
              <a:t>Cultural Arts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Documents and Settings\jargent\Local Settings\Temporary Internet Files\Content.IE5\G3TV7Z2E\MC90043379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286000"/>
            <a:ext cx="2971514" cy="29715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71800"/>
            <a:ext cx="8229600" cy="1143000"/>
          </a:xfrm>
        </p:spPr>
        <p:txBody>
          <a:bodyPr>
            <a:noAutofit/>
          </a:bodyPr>
          <a:lstStyle/>
          <a:p>
            <a:r>
              <a:rPr lang="en-US" sz="8800" dirty="0" smtClean="0"/>
              <a:t>Introductions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Mission is to provide a learning environment that is engaging, caring, nurturing, and safe for all learners.</a:t>
            </a:r>
          </a:p>
          <a:p>
            <a:endParaRPr lang="en-US" dirty="0" smtClean="0"/>
          </a:p>
          <a:p>
            <a:r>
              <a:rPr lang="en-US" dirty="0" smtClean="0"/>
              <a:t>Our Vision is Preparing all learners for their future.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r>
              <a:rPr lang="en-US" dirty="0" smtClean="0"/>
              <a:t> </a:t>
            </a:r>
            <a:r>
              <a:rPr lang="en-US" dirty="0" smtClean="0"/>
              <a:t>and Vision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A </a:t>
            </a:r>
            <a:r>
              <a:rPr lang="en-US" dirty="0" smtClean="0"/>
              <a:t>safe, loving, and nurturing learning environment</a:t>
            </a:r>
          </a:p>
          <a:p>
            <a:pPr lvl="0"/>
            <a:r>
              <a:rPr lang="en-US" dirty="0" smtClean="0"/>
              <a:t>Allowing students to problem solve safely, make mistakes, and think creatively outside the box.</a:t>
            </a:r>
          </a:p>
          <a:p>
            <a:pPr lvl="0"/>
            <a:r>
              <a:rPr lang="en-US" dirty="0" smtClean="0"/>
              <a:t>High expectations for everyone</a:t>
            </a:r>
          </a:p>
          <a:p>
            <a:pPr lvl="0"/>
            <a:r>
              <a:rPr lang="en-US" dirty="0" smtClean="0"/>
              <a:t>Giving children validation and a feeling of self-worth</a:t>
            </a:r>
          </a:p>
          <a:p>
            <a:pPr lvl="0"/>
            <a:r>
              <a:rPr lang="en-US" dirty="0" smtClean="0"/>
              <a:t>Data driven decisions based on growth</a:t>
            </a:r>
          </a:p>
          <a:p>
            <a:pPr lvl="0"/>
            <a:r>
              <a:rPr lang="en-US" dirty="0" smtClean="0"/>
              <a:t>Collaboration</a:t>
            </a:r>
          </a:p>
          <a:p>
            <a:pPr lvl="0"/>
            <a:r>
              <a:rPr lang="en-US" dirty="0" smtClean="0"/>
              <a:t>Providing opportunities and challenges for all</a:t>
            </a:r>
          </a:p>
          <a:p>
            <a:pPr lvl="0"/>
            <a:r>
              <a:rPr lang="en-US" dirty="0" smtClean="0"/>
              <a:t>Caring about each other and the world</a:t>
            </a:r>
          </a:p>
          <a:p>
            <a:pPr lvl="0"/>
            <a:r>
              <a:rPr lang="en-US" dirty="0" smtClean="0"/>
              <a:t>Looking at children as individuals</a:t>
            </a:r>
          </a:p>
          <a:p>
            <a:pPr lvl="0"/>
            <a:r>
              <a:rPr lang="en-US" dirty="0" smtClean="0"/>
              <a:t>Learning as an active process, not a passive one</a:t>
            </a:r>
          </a:p>
          <a:p>
            <a:pPr lvl="0"/>
            <a:r>
              <a:rPr lang="en-US" dirty="0" smtClean="0"/>
              <a:t>Motivating a love for learning</a:t>
            </a:r>
          </a:p>
          <a:p>
            <a:pPr lvl="0"/>
            <a:r>
              <a:rPr lang="en-US" dirty="0" smtClean="0"/>
              <a:t>Modeling how to be good citizens</a:t>
            </a:r>
          </a:p>
          <a:p>
            <a:pPr lvl="0"/>
            <a:r>
              <a:rPr lang="en-US" dirty="0" smtClean="0"/>
              <a:t>A student’s right to our very best every day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Values: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1st century word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219200"/>
            <a:ext cx="8117184" cy="49196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Commitment to Learning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Collaboration</a:t>
            </a:r>
          </a:p>
          <a:p>
            <a:r>
              <a:rPr lang="en-US" sz="5400" dirty="0" smtClean="0"/>
              <a:t>Communication</a:t>
            </a:r>
          </a:p>
          <a:p>
            <a:r>
              <a:rPr lang="en-US" sz="5400" dirty="0" smtClean="0"/>
              <a:t>Creativity</a:t>
            </a:r>
          </a:p>
          <a:p>
            <a:r>
              <a:rPr lang="en-US" sz="5400" dirty="0" smtClean="0"/>
              <a:t>Critical Thinking</a:t>
            </a:r>
          </a:p>
          <a:p>
            <a:r>
              <a:rPr lang="en-US" sz="5400" dirty="0" smtClean="0"/>
              <a:t>Caring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Five C’s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Emphasis on GROWTH for all students</a:t>
            </a:r>
          </a:p>
          <a:p>
            <a:r>
              <a:rPr lang="en-US" dirty="0" smtClean="0"/>
              <a:t>Rigor</a:t>
            </a:r>
          </a:p>
          <a:p>
            <a:r>
              <a:rPr lang="en-US" dirty="0" smtClean="0"/>
              <a:t>Engagement</a:t>
            </a:r>
          </a:p>
          <a:p>
            <a:r>
              <a:rPr lang="en-US" dirty="0" smtClean="0"/>
              <a:t>Differentiation</a:t>
            </a:r>
          </a:p>
          <a:p>
            <a:r>
              <a:rPr lang="en-US" dirty="0" smtClean="0"/>
              <a:t>Remediation</a:t>
            </a:r>
          </a:p>
          <a:p>
            <a:r>
              <a:rPr lang="en-US" dirty="0" smtClean="0"/>
              <a:t>Enrichment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Core Curriculum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Guided Reading</a:t>
            </a:r>
          </a:p>
          <a:p>
            <a:r>
              <a:rPr lang="en-US" dirty="0" smtClean="0"/>
              <a:t>Reader’s Workshop</a:t>
            </a:r>
          </a:p>
          <a:p>
            <a:r>
              <a:rPr lang="en-US" dirty="0" smtClean="0"/>
              <a:t>Writer’s Workshop</a:t>
            </a:r>
          </a:p>
          <a:p>
            <a:r>
              <a:rPr lang="en-US" dirty="0" smtClean="0"/>
              <a:t>Leveled Text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English/Language Arts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 Workshop</a:t>
            </a:r>
          </a:p>
          <a:p>
            <a:r>
              <a:rPr lang="en-US" dirty="0" smtClean="0"/>
              <a:t>Math Talk</a:t>
            </a:r>
          </a:p>
          <a:p>
            <a:r>
              <a:rPr lang="en-US" dirty="0" smtClean="0"/>
              <a:t>Pre- and Post-Assessment</a:t>
            </a:r>
          </a:p>
          <a:p>
            <a:r>
              <a:rPr lang="en-US" dirty="0" smtClean="0"/>
              <a:t>Problem Solving</a:t>
            </a:r>
          </a:p>
          <a:p>
            <a:r>
              <a:rPr lang="en-US" dirty="0" smtClean="0"/>
              <a:t>Vocabulary Development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309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Lake Myra Elementary School</vt:lpstr>
      <vt:lpstr>Introductions</vt:lpstr>
      <vt:lpstr>Mission and Vision</vt:lpstr>
      <vt:lpstr>Our Values:</vt:lpstr>
      <vt:lpstr>Commitment to Learning</vt:lpstr>
      <vt:lpstr>The Five C’s</vt:lpstr>
      <vt:lpstr>The Core Curriculum</vt:lpstr>
      <vt:lpstr>English/Language Arts</vt:lpstr>
      <vt:lpstr>Math</vt:lpstr>
      <vt:lpstr>Science</vt:lpstr>
      <vt:lpstr>Social Studies</vt:lpstr>
      <vt:lpstr>Specials</vt:lpstr>
      <vt:lpstr>PBIS</vt:lpstr>
      <vt:lpstr>Enrichment and Remediation</vt:lpstr>
      <vt:lpstr>Lake Myra Traditions</vt:lpstr>
      <vt:lpstr>Extras</vt:lpstr>
      <vt:lpstr>Slide 17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Lake Myra Elementary School</dc:title>
  <dc:creator>jargent</dc:creator>
  <cp:lastModifiedBy>jargent</cp:lastModifiedBy>
  <cp:revision>5</cp:revision>
  <dcterms:created xsi:type="dcterms:W3CDTF">2011-12-13T17:56:43Z</dcterms:created>
  <dcterms:modified xsi:type="dcterms:W3CDTF">2011-12-13T18:34:31Z</dcterms:modified>
</cp:coreProperties>
</file>